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381" r:id="rId2"/>
    <p:sldId id="384" r:id="rId3"/>
    <p:sldId id="380" r:id="rId4"/>
    <p:sldId id="365" r:id="rId5"/>
    <p:sldId id="364" r:id="rId6"/>
    <p:sldId id="378" r:id="rId7"/>
    <p:sldId id="379" r:id="rId8"/>
    <p:sldId id="382" r:id="rId9"/>
    <p:sldId id="370" r:id="rId10"/>
    <p:sldId id="383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45"/>
    <p:restoredTop sz="50000" autoAdjust="0"/>
  </p:normalViewPr>
  <p:slideViewPr>
    <p:cSldViewPr snapToGrid="0" snapToObjects="1">
      <p:cViewPr>
        <p:scale>
          <a:sx n="90" d="100"/>
          <a:sy n="90" d="100"/>
        </p:scale>
        <p:origin x="1176" y="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01006-74FC-4A4E-BE88-073DED85B9DD}" type="datetimeFigureOut">
              <a:rPr lang="en-US" smtClean="0"/>
              <a:t>8/30/17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C8542-226C-EE43-AE25-73CE28DF8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51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64931">
              <a:defRPr/>
            </a:pPr>
            <a:r>
              <a:rPr lang="en-US" dirty="0" smtClean="0"/>
              <a:t>Hello</a:t>
            </a:r>
            <a:r>
              <a:rPr lang="en-US" baseline="0" dirty="0" smtClean="0"/>
              <a:t> and welcome everyone.</a:t>
            </a:r>
          </a:p>
          <a:p>
            <a:pPr defTabSz="864931">
              <a:defRPr/>
            </a:pPr>
            <a:endParaRPr lang="en-US" baseline="0" dirty="0" smtClean="0"/>
          </a:p>
          <a:p>
            <a:pPr defTabSz="864931">
              <a:defRPr/>
            </a:pPr>
            <a:r>
              <a:rPr lang="en-US" baseline="0" dirty="0" smtClean="0"/>
              <a:t> It is my great pleasure giving this talk to such a distinguished audience. </a:t>
            </a:r>
          </a:p>
          <a:p>
            <a:pPr defTabSz="864931">
              <a:defRPr/>
            </a:pPr>
            <a:endParaRPr lang="en-US" baseline="0" dirty="0" smtClean="0"/>
          </a:p>
          <a:p>
            <a:pPr defTabSz="864931">
              <a:defRPr/>
            </a:pPr>
            <a:r>
              <a:rPr lang="en-US" baseline="0" dirty="0" smtClean="0"/>
              <a:t>My talk is about doing electronics with an advanced class of materials called ferroelectrics and complex oxides. </a:t>
            </a:r>
          </a:p>
          <a:p>
            <a:pPr defTabSz="864931">
              <a:defRPr/>
            </a:pPr>
            <a:endParaRPr lang="en-US" baseline="0" dirty="0" smtClean="0"/>
          </a:p>
          <a:p>
            <a:pPr defTabSz="864931">
              <a:defRPr/>
            </a:pPr>
            <a:r>
              <a:rPr lang="en-US" baseline="0" dirty="0" smtClean="0"/>
              <a:t>So let me first tell you what these materials are and why we want to use them.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19AC2-EBBF-4155-B8CC-F811A3E9583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6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75C9-7361-954F-AC36-DA267355A727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BCF92-A3EB-3443-AD4A-DBCE54B38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6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 flipH="1">
            <a:off x="9095893" y="118533"/>
            <a:ext cx="12830" cy="6695051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H="1">
            <a:off x="36165" y="132644"/>
            <a:ext cx="12830" cy="6695051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5EE2-FF1C-42EE-94AF-49F7719A3A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36165" y="35669"/>
            <a:ext cx="9072557" cy="693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9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470" y="6827695"/>
            <a:ext cx="9063041" cy="0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8077200" y="6400800"/>
            <a:ext cx="1066800" cy="457200"/>
          </a:xfrm>
          <a:prstGeom prst="rect">
            <a:avLst/>
          </a:prstGeom>
          <a:solidFill>
            <a:schemeClr val="bg1"/>
          </a:solidFill>
          <a:ln w="1905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6350" y="6180688"/>
            <a:ext cx="1606550" cy="8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8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 flipH="1">
            <a:off x="9095893" y="118533"/>
            <a:ext cx="12830" cy="6695051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H="1">
            <a:off x="36165" y="132644"/>
            <a:ext cx="12830" cy="6695051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18F5EE2-FF1C-42EE-94AF-49F7719A3A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6165" y="35669"/>
            <a:ext cx="9072557" cy="693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9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9470" y="6827695"/>
            <a:ext cx="9063041" cy="0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8077200" y="6400800"/>
            <a:ext cx="1066800" cy="457200"/>
          </a:xfrm>
          <a:prstGeom prst="rect">
            <a:avLst/>
          </a:prstGeom>
          <a:solidFill>
            <a:schemeClr val="bg1"/>
          </a:solidFill>
          <a:ln w="1905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6350" y="6180688"/>
            <a:ext cx="1606550" cy="8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24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575C9-7361-954F-AC36-DA267355A727}" type="datetimeFigureOut">
              <a:rPr lang="en-US" smtClean="0"/>
              <a:t>8/30/17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BCF92-A3EB-3443-AD4A-DBCE54B38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3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3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p_axpRrf7iQ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108" y="733425"/>
            <a:ext cx="8991600" cy="3124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000" dirty="0" smtClean="0">
                <a:solidFill>
                  <a:schemeClr val="tx1"/>
                </a:solidFill>
              </a:rPr>
              <a:t>ECE 3030</a:t>
            </a:r>
            <a:br>
              <a:rPr lang="en-US" sz="5000" dirty="0" smtClean="0">
                <a:solidFill>
                  <a:schemeClr val="tx1"/>
                </a:solidFill>
              </a:rPr>
            </a:br>
            <a:r>
              <a:rPr lang="en-US" sz="5000" dirty="0" smtClean="0"/>
              <a:t>Physical Foundations of Computer Engineering</a:t>
            </a:r>
            <a:br>
              <a:rPr lang="en-US" sz="5000" dirty="0" smtClean="0"/>
            </a:br>
            <a:r>
              <a:rPr lang="en-US" sz="5000" dirty="0"/>
              <a:t/>
            </a:r>
            <a:br>
              <a:rPr lang="en-US" sz="5000" dirty="0"/>
            </a:br>
            <a:r>
              <a:rPr lang="en-US" sz="5000" dirty="0" smtClean="0">
                <a:solidFill>
                  <a:srgbClr val="FF0000"/>
                </a:solidFill>
              </a:rPr>
              <a:t>Transistors</a:t>
            </a:r>
            <a:endParaRPr lang="en-US" sz="500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025" y="4648200"/>
            <a:ext cx="8458200" cy="22098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Asif Khan</a:t>
            </a:r>
          </a:p>
          <a:p>
            <a:endParaRPr lang="en-US" sz="1600" dirty="0" smtClean="0"/>
          </a:p>
          <a:p>
            <a:r>
              <a:rPr lang="en-US" sz="1800" i="1" dirty="0" smtClean="0"/>
              <a:t>Department of Electrical and Computer </a:t>
            </a:r>
            <a:r>
              <a:rPr lang="en-US" sz="1800" i="1" dirty="0"/>
              <a:t>Engineering </a:t>
            </a:r>
            <a:endParaRPr lang="en-US" sz="1800" i="1" dirty="0" smtClean="0"/>
          </a:p>
          <a:p>
            <a:r>
              <a:rPr lang="en-US" sz="1800" i="1" dirty="0" smtClean="0"/>
              <a:t>Georgia Institute of Technology</a:t>
            </a:r>
            <a:endParaRPr lang="en-US" sz="1600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383" y="5590345"/>
            <a:ext cx="2802678" cy="148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" y="1057004"/>
            <a:ext cx="8952027" cy="186036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9673" y="1322286"/>
            <a:ext cx="371851" cy="515223"/>
            <a:chOff x="69673" y="1322286"/>
            <a:chExt cx="371851" cy="515223"/>
          </a:xfrm>
        </p:grpSpPr>
        <p:grpSp>
          <p:nvGrpSpPr>
            <p:cNvPr id="4" name="Group 3"/>
            <p:cNvGrpSpPr/>
            <p:nvPr/>
          </p:nvGrpSpPr>
          <p:grpSpPr>
            <a:xfrm>
              <a:off x="69673" y="1322286"/>
              <a:ext cx="364954" cy="419429"/>
              <a:chOff x="417407" y="4178697"/>
              <a:chExt cx="817391" cy="1164837"/>
            </a:xfrm>
          </p:grpSpPr>
          <p:cxnSp>
            <p:nvCxnSpPr>
              <p:cNvPr id="6" name="Straight Connector 5"/>
              <p:cNvCxnSpPr/>
              <p:nvPr/>
            </p:nvCxnSpPr>
            <p:spPr>
              <a:xfrm flipH="1">
                <a:off x="671513" y="4186249"/>
                <a:ext cx="1222" cy="866241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oup 6"/>
              <p:cNvGrpSpPr/>
              <p:nvPr/>
            </p:nvGrpSpPr>
            <p:grpSpPr>
              <a:xfrm>
                <a:off x="417407" y="5067593"/>
                <a:ext cx="510656" cy="275941"/>
                <a:chOff x="417407" y="5067593"/>
                <a:chExt cx="510656" cy="275941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>
                  <a:off x="417407" y="5067593"/>
                  <a:ext cx="51065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 flipV="1">
                  <a:off x="492385" y="5229225"/>
                  <a:ext cx="358256" cy="505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612046" y="5343534"/>
                  <a:ext cx="8804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Straight Connector 7"/>
              <p:cNvCxnSpPr/>
              <p:nvPr/>
            </p:nvCxnSpPr>
            <p:spPr>
              <a:xfrm>
                <a:off x="656066" y="4178697"/>
                <a:ext cx="578732" cy="7551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/>
            <p:cNvCxnSpPr/>
            <p:nvPr/>
          </p:nvCxnSpPr>
          <p:spPr>
            <a:xfrm>
              <a:off x="425917" y="1330699"/>
              <a:ext cx="15607" cy="50681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25917" y="738859"/>
            <a:ext cx="1150334" cy="540062"/>
            <a:chOff x="425917" y="738859"/>
            <a:chExt cx="1150334" cy="540062"/>
          </a:xfrm>
        </p:grpSpPr>
        <p:grpSp>
          <p:nvGrpSpPr>
            <p:cNvPr id="22" name="Group 21"/>
            <p:cNvGrpSpPr/>
            <p:nvPr/>
          </p:nvGrpSpPr>
          <p:grpSpPr>
            <a:xfrm>
              <a:off x="425917" y="859492"/>
              <a:ext cx="1150334" cy="419429"/>
              <a:chOff x="69673" y="1322286"/>
              <a:chExt cx="1150334" cy="419429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69673" y="1322286"/>
                <a:ext cx="364953" cy="419429"/>
                <a:chOff x="417408" y="4178697"/>
                <a:chExt cx="817390" cy="1164837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671513" y="4186249"/>
                  <a:ext cx="1222" cy="8662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/>
                <p:cNvGrpSpPr/>
                <p:nvPr/>
              </p:nvGrpSpPr>
              <p:grpSpPr>
                <a:xfrm>
                  <a:off x="417408" y="5067590"/>
                  <a:ext cx="510657" cy="275944"/>
                  <a:chOff x="417408" y="5067590"/>
                  <a:chExt cx="510657" cy="275944"/>
                </a:xfrm>
              </p:grpSpPr>
              <p:cxnSp>
                <p:nvCxnSpPr>
                  <p:cNvPr id="30" name="Straight Connector 29"/>
                  <p:cNvCxnSpPr/>
                  <p:nvPr/>
                </p:nvCxnSpPr>
                <p:spPr>
                  <a:xfrm>
                    <a:off x="417408" y="5067590"/>
                    <a:ext cx="51065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492385" y="5229225"/>
                    <a:ext cx="358256" cy="505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612046" y="5343534"/>
                    <a:ext cx="8804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56066" y="4178697"/>
                  <a:ext cx="578732" cy="75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Connector 25"/>
              <p:cNvCxnSpPr/>
              <p:nvPr/>
            </p:nvCxnSpPr>
            <p:spPr>
              <a:xfrm>
                <a:off x="1211299" y="1322286"/>
                <a:ext cx="8708" cy="197512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/>
            <p:cNvSpPr/>
            <p:nvPr/>
          </p:nvSpPr>
          <p:spPr>
            <a:xfrm>
              <a:off x="790870" y="738859"/>
              <a:ext cx="236511" cy="2412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1014087" y="859492"/>
              <a:ext cx="562164" cy="701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733009" y="689174"/>
            <a:ext cx="360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</a:t>
            </a:r>
            <a:r>
              <a:rPr lang="en-US" sz="1400" baseline="-25000" dirty="0" smtClean="0"/>
              <a:t>G</a:t>
            </a:r>
            <a:endParaRPr lang="en-US" sz="1400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983962" y="5952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+</a:t>
            </a:r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7722067" y="325174"/>
            <a:ext cx="1150334" cy="1512335"/>
            <a:chOff x="425917" y="738859"/>
            <a:chExt cx="1150334" cy="1512335"/>
          </a:xfrm>
        </p:grpSpPr>
        <p:grpSp>
          <p:nvGrpSpPr>
            <p:cNvPr id="38" name="Group 37"/>
            <p:cNvGrpSpPr/>
            <p:nvPr/>
          </p:nvGrpSpPr>
          <p:grpSpPr>
            <a:xfrm>
              <a:off x="425917" y="859492"/>
              <a:ext cx="1141626" cy="1391702"/>
              <a:chOff x="69673" y="1322286"/>
              <a:chExt cx="1141626" cy="1391702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69673" y="1322286"/>
                <a:ext cx="364953" cy="419429"/>
                <a:chOff x="417408" y="4178697"/>
                <a:chExt cx="817390" cy="1164837"/>
              </a:xfrm>
            </p:grpSpPr>
            <p:cxnSp>
              <p:nvCxnSpPr>
                <p:cNvPr id="43" name="Straight Connector 42"/>
                <p:cNvCxnSpPr/>
                <p:nvPr/>
              </p:nvCxnSpPr>
              <p:spPr>
                <a:xfrm flipH="1">
                  <a:off x="671513" y="4186249"/>
                  <a:ext cx="1222" cy="86624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Group 43"/>
                <p:cNvGrpSpPr/>
                <p:nvPr/>
              </p:nvGrpSpPr>
              <p:grpSpPr>
                <a:xfrm>
                  <a:off x="417408" y="5067590"/>
                  <a:ext cx="510657" cy="275944"/>
                  <a:chOff x="417408" y="5067590"/>
                  <a:chExt cx="510657" cy="275944"/>
                </a:xfrm>
              </p:grpSpPr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417408" y="5067590"/>
                    <a:ext cx="51065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/>
                  <p:nvPr/>
                </p:nvCxnSpPr>
                <p:spPr>
                  <a:xfrm flipV="1">
                    <a:off x="492385" y="5229225"/>
                    <a:ext cx="358256" cy="505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/>
                  <p:nvPr/>
                </p:nvCxnSpPr>
                <p:spPr>
                  <a:xfrm>
                    <a:off x="612046" y="5343534"/>
                    <a:ext cx="88043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tailEnd type="non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656066" y="4178697"/>
                  <a:ext cx="578732" cy="755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2" name="Straight Connector 41"/>
              <p:cNvCxnSpPr/>
              <p:nvPr/>
            </p:nvCxnSpPr>
            <p:spPr>
              <a:xfrm flipH="1">
                <a:off x="1178753" y="1322286"/>
                <a:ext cx="32546" cy="1391702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Oval 38"/>
            <p:cNvSpPr/>
            <p:nvPr/>
          </p:nvSpPr>
          <p:spPr>
            <a:xfrm>
              <a:off x="790870" y="738859"/>
              <a:ext cx="236511" cy="2412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1014087" y="859492"/>
              <a:ext cx="562164" cy="7011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8029159" y="275489"/>
            <a:ext cx="360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</a:t>
            </a:r>
            <a:r>
              <a:rPr lang="en-US" sz="1400" baseline="-25000" dirty="0"/>
              <a:t>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280112" y="1815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+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6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-1680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Resources</a:t>
            </a:r>
            <a:endParaRPr lang="en-US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1062" y="968188"/>
            <a:ext cx="583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Recorded lecture available </a:t>
            </a:r>
            <a:r>
              <a:rPr lang="en-US" dirty="0" smtClean="0"/>
              <a:t>at </a:t>
            </a:r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youtu.be/p_axpRrf7iQ</a:t>
            </a:r>
            <a:r>
              <a:rPr lang="en-US" u="sng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0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5" y="808248"/>
            <a:ext cx="5772576" cy="57725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04365" y="1210235"/>
            <a:ext cx="340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Intel </a:t>
            </a:r>
            <a:r>
              <a:rPr lang="en-US" dirty="0" err="1" smtClean="0">
                <a:solidFill>
                  <a:schemeClr val="bg1"/>
                </a:solidFill>
              </a:rPr>
              <a:t>Broadwell</a:t>
            </a:r>
            <a:r>
              <a:rPr lang="en-US" dirty="0" smtClean="0">
                <a:solidFill>
                  <a:schemeClr val="bg1"/>
                </a:solidFill>
              </a:rPr>
              <a:t> 14 nm node, 2014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4688" y="-152400"/>
            <a:ext cx="906931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Transistors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17235" y="65194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www.extremetech.com</a:t>
            </a:r>
            <a:r>
              <a:rPr lang="en-US" sz="800" dirty="0"/>
              <a:t>/computing/193200-intels-14nm-broadwell-chip-reverse-engineered-reveals-impressive-finfets-13-layer-design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670" y="2285999"/>
            <a:ext cx="2014736" cy="34207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72753" y="6064624"/>
            <a:ext cx="80682" cy="1210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953435" y="2285999"/>
            <a:ext cx="2353235" cy="3778625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953435" y="5706764"/>
            <a:ext cx="2353235" cy="47888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04029" y="1908431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MOSFET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64977" y="6131859"/>
            <a:ext cx="160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Semiconductor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63961" y="3224329"/>
            <a:ext cx="73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980162" y="3579319"/>
            <a:ext cx="7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Oxide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079053" y="6013993"/>
            <a:ext cx="24699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electroiq.com</a:t>
            </a:r>
            <a:r>
              <a:rPr lang="en-US" sz="800" dirty="0"/>
              <a:t>/</a:t>
            </a:r>
            <a:r>
              <a:rPr lang="en-US" sz="800" dirty="0" err="1"/>
              <a:t>chipworks_real_chips_blog</a:t>
            </a:r>
            <a:r>
              <a:rPr lang="en-US" sz="800" dirty="0"/>
              <a:t>/2014/</a:t>
            </a:r>
          </a:p>
        </p:txBody>
      </p:sp>
    </p:spTree>
    <p:extLst>
      <p:ext uri="{BB962C8B-B14F-4D97-AF65-F5344CB8AC3E}">
        <p14:creationId xmlns:p14="http://schemas.microsoft.com/office/powerpoint/2010/main" val="170027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325509" y="2292500"/>
            <a:ext cx="2726784" cy="1247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25509" y="3748904"/>
            <a:ext cx="5791956" cy="12479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25508" y="5125792"/>
            <a:ext cx="8658219" cy="16227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40158" y="1901711"/>
            <a:ext cx="73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16839" y="1927469"/>
            <a:ext cx="160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Semiconductor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32726" y="1914590"/>
            <a:ext cx="169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Dielectric/Oxide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83985" y="933649"/>
            <a:ext cx="106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Materials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17368" y="1558344"/>
            <a:ext cx="0" cy="463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307053" y="1558344"/>
            <a:ext cx="6510294" cy="463638"/>
            <a:chOff x="1307053" y="1558344"/>
            <a:chExt cx="6510294" cy="46363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307053" y="1558344"/>
              <a:ext cx="6510294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7817347" y="1558344"/>
              <a:ext cx="0" cy="4636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307053" y="1558344"/>
              <a:ext cx="0" cy="4636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5" idx="2"/>
          </p:cNvCxnSpPr>
          <p:nvPr/>
        </p:nvCxnSpPr>
        <p:spPr>
          <a:xfrm flipH="1">
            <a:off x="4517368" y="1302981"/>
            <a:ext cx="1" cy="278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45" y="2279247"/>
            <a:ext cx="1833093" cy="6874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90" y="2953403"/>
            <a:ext cx="1383763" cy="3459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2187" y="2388034"/>
            <a:ext cx="599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99335" y="308356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419" y="4095802"/>
            <a:ext cx="1126307" cy="53358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264604" y="41779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96" y="5398070"/>
            <a:ext cx="987469" cy="11873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61" y="5364237"/>
            <a:ext cx="1073319" cy="129059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852" y="5454230"/>
            <a:ext cx="1270495" cy="120059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23" y="5479964"/>
            <a:ext cx="1216029" cy="114912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25509" y="580708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MOSFET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14438" y="5869862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MOS Cap</a:t>
            </a:r>
            <a:endParaRPr lang="en-US" dirty="0"/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74688" y="-152400"/>
            <a:ext cx="906931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Circuit Elements for Integrated Circuits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6817658" y="2451008"/>
            <a:ext cx="1768365" cy="306358"/>
            <a:chOff x="1307053" y="1558344"/>
            <a:chExt cx="6510294" cy="463638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1307053" y="1558344"/>
              <a:ext cx="6510294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7817347" y="1558344"/>
              <a:ext cx="0" cy="4636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307053" y="1558344"/>
              <a:ext cx="0" cy="4636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6386688" y="2735057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n-type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188317" y="274388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-type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3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-26670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dirty="0" smtClean="0"/>
              <a:t>MOS Capacitors and Transistors</a:t>
            </a:r>
            <a:endParaRPr lang="en-US" altLang="en-US" sz="3600" dirty="0"/>
          </a:p>
        </p:txBody>
      </p:sp>
      <p:sp>
        <p:nvSpPr>
          <p:cNvPr id="32" name="Rectangle 3"/>
          <p:cNvSpPr>
            <a:spLocks noChangeArrowheads="1"/>
          </p:cNvSpPr>
          <p:nvPr/>
        </p:nvSpPr>
        <p:spPr bwMode="auto">
          <a:xfrm>
            <a:off x="879475" y="1104900"/>
            <a:ext cx="543877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/>
              <a:t>MOS: M</a:t>
            </a:r>
            <a:r>
              <a:rPr lang="en-US" sz="2800"/>
              <a:t>etal-</a:t>
            </a:r>
            <a:r>
              <a:rPr lang="en-US" sz="2800" b="1"/>
              <a:t>O</a:t>
            </a:r>
            <a:r>
              <a:rPr lang="en-US" sz="2800"/>
              <a:t>xide-</a:t>
            </a:r>
            <a:r>
              <a:rPr lang="en-US" sz="2800" b="1"/>
              <a:t>S</a:t>
            </a:r>
            <a:r>
              <a:rPr lang="en-US" sz="2800"/>
              <a:t>emiconductor</a:t>
            </a:r>
            <a:r>
              <a:rPr lang="en-US" sz="3600"/>
              <a:t> </a:t>
            </a:r>
          </a:p>
        </p:txBody>
      </p:sp>
      <p:sp>
        <p:nvSpPr>
          <p:cNvPr id="44" name="Text Box 6"/>
          <p:cNvSpPr txBox="1">
            <a:spLocks noChangeArrowheads="1"/>
          </p:cNvSpPr>
          <p:nvPr/>
        </p:nvSpPr>
        <p:spPr bwMode="auto">
          <a:xfrm>
            <a:off x="1422400" y="5248275"/>
            <a:ext cx="2036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/>
              <a:t>MOS capacitor</a:t>
            </a:r>
          </a:p>
        </p:txBody>
      </p:sp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6019800" y="5159375"/>
            <a:ext cx="2055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/>
              <a:t>MOS transistor</a:t>
            </a:r>
          </a:p>
        </p:txBody>
      </p:sp>
      <p:pic>
        <p:nvPicPr>
          <p:cNvPr id="46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2247900"/>
            <a:ext cx="42926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2324100"/>
            <a:ext cx="42037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79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625" y="1392237"/>
            <a:ext cx="2908300" cy="393700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200025" y="-2095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dirty="0" smtClean="0"/>
              <a:t>MOSFET as a Switch</a:t>
            </a:r>
            <a:endParaRPr lang="en-US" alt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38" y="1392237"/>
            <a:ext cx="2908300" cy="3937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33701" y="2616582"/>
            <a:ext cx="1179264" cy="14883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77" y="2616582"/>
            <a:ext cx="1237753" cy="14883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50585" y="4826382"/>
            <a:ext cx="1179264" cy="14883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77658" y="4913697"/>
            <a:ext cx="1179264" cy="14883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11961" y="4870833"/>
            <a:ext cx="1179264" cy="14883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30960" y="4940684"/>
            <a:ext cx="1179264" cy="14883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1420812"/>
            <a:ext cx="2908300" cy="393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4626" y="2645157"/>
            <a:ext cx="1179264" cy="14883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2" y="2645157"/>
            <a:ext cx="1237753" cy="148831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00025" y="-2095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dirty="0" smtClean="0"/>
              <a:t>MOSFET as a Switch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7954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614488"/>
            <a:ext cx="3986212" cy="398621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00025" y="-2095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dirty="0" smtClean="0"/>
              <a:t>Analogy</a:t>
            </a:r>
            <a:endParaRPr lang="en-US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8387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873" y="1085851"/>
            <a:ext cx="1237753" cy="148831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00025" y="-2095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dirty="0" smtClean="0"/>
              <a:t>MOS Transistor as a Switch</a:t>
            </a:r>
            <a:endParaRPr lang="en-US" alt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69" y="3316287"/>
            <a:ext cx="3365500" cy="2984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7558088" y="3916362"/>
            <a:ext cx="14287" cy="655638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5195888" y="3916362"/>
            <a:ext cx="14287" cy="655638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22219" y="2943225"/>
            <a:ext cx="66279" cy="373062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68710" y="3833585"/>
            <a:ext cx="45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</a:t>
            </a:r>
            <a:r>
              <a:rPr lang="en-US" sz="2400" baseline="-25000" dirty="0"/>
              <a:t>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68456" y="2726566"/>
            <a:ext cx="485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</a:t>
            </a:r>
            <a:r>
              <a:rPr lang="en-US" sz="2400" baseline="-25000" dirty="0" smtClean="0"/>
              <a:t>G</a:t>
            </a:r>
            <a:endParaRPr lang="en-US" sz="2400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7648692" y="3685529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</a:t>
            </a:r>
            <a:r>
              <a:rPr lang="en-US" sz="2400" baseline="-25000" dirty="0"/>
              <a:t>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16222" y="939701"/>
            <a:ext cx="68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Drain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729924" y="2332885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95888" y="1402834"/>
            <a:ext cx="62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Gate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879221" y="1248018"/>
            <a:ext cx="373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I</a:t>
            </a:r>
            <a:r>
              <a:rPr lang="en-US" sz="2800" baseline="-25000" smtClean="0"/>
              <a:t>D</a:t>
            </a:r>
            <a:endParaRPr lang="en-US" sz="2800" baseline="-250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834686" y="1402834"/>
            <a:ext cx="0" cy="5202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82146" y="3052856"/>
            <a:ext cx="373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I</a:t>
            </a:r>
            <a:r>
              <a:rPr lang="en-US" sz="2800" baseline="-25000" smtClean="0"/>
              <a:t>D</a:t>
            </a:r>
            <a:endParaRPr lang="en-US" sz="2800" baseline="-250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637611" y="3207672"/>
            <a:ext cx="0" cy="5202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66106" y="2975778"/>
            <a:ext cx="3738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I</a:t>
            </a:r>
            <a:r>
              <a:rPr lang="en-US" sz="2800" baseline="-25000" smtClean="0"/>
              <a:t>D</a:t>
            </a:r>
            <a:endParaRPr lang="en-US" sz="2800" baseline="-25000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151353" y="2929455"/>
            <a:ext cx="44535" cy="556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84" y="1124367"/>
            <a:ext cx="3771233" cy="324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4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5147</TotalTime>
  <Words>153</Words>
  <Application>Microsoft Macintosh PowerPoint</Application>
  <PresentationFormat>On-screen Show (4:3)</PresentationFormat>
  <Paragraphs>56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ＭＳ Ｐゴシック</vt:lpstr>
      <vt:lpstr>Arial</vt:lpstr>
      <vt:lpstr>Office Theme</vt:lpstr>
      <vt:lpstr>ECE 3030 Physical Foundations of Computer Engineering  Transistors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3030 Physical Foundations of Computer Engineering</dc:title>
  <dc:creator>Asif Khan</dc:creator>
  <cp:lastModifiedBy>Khan, Asif I</cp:lastModifiedBy>
  <cp:revision>219</cp:revision>
  <dcterms:created xsi:type="dcterms:W3CDTF">2016-12-27T23:05:12Z</dcterms:created>
  <dcterms:modified xsi:type="dcterms:W3CDTF">2017-08-30T19:34:43Z</dcterms:modified>
</cp:coreProperties>
</file>